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30275213" cy="4280376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D36FDE55-4181-4B06-A579-43054006CFAA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lene Kruse" initials="H" lastIdx="7" clrIdx="0">
    <p:extLst>
      <p:ext uri="{19B8F6BF-5375-455C-9EA6-DF929625EA0E}">
        <p15:presenceInfo xmlns:p15="http://schemas.microsoft.com/office/powerpoint/2012/main" userId="Helene Krus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70B6"/>
    <a:srgbClr val="0070C0"/>
    <a:srgbClr val="B8103B"/>
    <a:srgbClr val="DFE4F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33" autoAdjust="0"/>
    <p:restoredTop sz="94660"/>
  </p:normalViewPr>
  <p:slideViewPr>
    <p:cSldViewPr snapToGrid="0">
      <p:cViewPr>
        <p:scale>
          <a:sx n="10" d="100"/>
          <a:sy n="10" d="100"/>
        </p:scale>
        <p:origin x="5460" y="2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D475C9D-A725-4092-A928-5A2BDD64EBD4}" type="datetimeFigureOut">
              <a:rPr lang="de-DE" smtClean="0"/>
              <a:t>05.12.2024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D22A5D6-214A-427D-B59B-7195AE3C46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108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81212" y="2545613"/>
            <a:ext cx="15368379" cy="4883887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Ihr Projekttitel</a:t>
            </a:r>
            <a:endParaRPr lang="en-US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E2DFD7D1-1C9C-497B-A577-923E5E7EC8C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81212" y="7887698"/>
            <a:ext cx="23462993" cy="1374775"/>
          </a:xfrm>
        </p:spPr>
        <p:txBody>
          <a:bodyPr/>
          <a:lstStyle>
            <a:lvl1pPr>
              <a:defRPr sz="8800" i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Name des IZfB-Forschungsschwerpunkt</a:t>
            </a:r>
          </a:p>
        </p:txBody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4B1C4F33-4AB6-4506-83C9-0D097F95FA02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22268205" y="35861552"/>
            <a:ext cx="2160000" cy="2880000"/>
          </a:xfrm>
        </p:spPr>
        <p:txBody>
          <a:bodyPr>
            <a:normAutofit/>
          </a:bodyPr>
          <a:lstStyle>
            <a:lvl1pPr>
              <a:defRPr sz="2800" b="0" i="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F5E16270-1E87-4BF0-AFB8-617B4E3C054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249667" y="35944482"/>
            <a:ext cx="6552000" cy="8038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Kontakt</a:t>
            </a:r>
          </a:p>
        </p:txBody>
      </p:sp>
      <p:sp>
        <p:nvSpPr>
          <p:cNvPr id="17" name="Textplatzhalter 6">
            <a:extLst>
              <a:ext uri="{FF2B5EF4-FFF2-40B4-BE49-F238E27FC236}">
                <a16:creationId xmlns:a16="http://schemas.microsoft.com/office/drawing/2014/main" id="{FF4A4342-E9AA-4D3C-B1A0-7D78B2082CE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2354002" y="11401673"/>
            <a:ext cx="8640000" cy="803856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0" name="Textplatzhalter 13">
            <a:extLst>
              <a:ext uri="{FF2B5EF4-FFF2-40B4-BE49-F238E27FC236}">
                <a16:creationId xmlns:a16="http://schemas.microsoft.com/office/drawing/2014/main" id="{CD1A278D-0352-49C3-BC9F-B74C8037509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4433230" y="35861552"/>
            <a:ext cx="4320000" cy="2880000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800" b="0" i="0">
                <a:solidFill>
                  <a:schemeClr val="tx1"/>
                </a:solidFill>
              </a:defRPr>
            </a:lvl1pPr>
            <a:lvl3pPr marL="711200" indent="-347663">
              <a:defRPr/>
            </a:lvl3pPr>
            <a:lvl4pPr marL="1074738" indent="-363538">
              <a:defRPr/>
            </a:lvl4pPr>
            <a:lvl5pPr marL="1436688" indent="-361950">
              <a:defRPr/>
            </a:lvl5pPr>
          </a:lstStyle>
          <a:p>
            <a:pPr lvl="0"/>
            <a:r>
              <a:rPr lang="de-DE" dirty="0"/>
              <a:t>Kontaktdaten des Ansprechpartners</a:t>
            </a:r>
          </a:p>
        </p:txBody>
      </p:sp>
      <p:sp>
        <p:nvSpPr>
          <p:cNvPr id="31" name="Textplatzhalter 6">
            <a:extLst>
              <a:ext uri="{FF2B5EF4-FFF2-40B4-BE49-F238E27FC236}">
                <a16:creationId xmlns:a16="http://schemas.microsoft.com/office/drawing/2014/main" id="{F083BC36-2051-4A07-B644-4485B90A96D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081212" y="19471371"/>
            <a:ext cx="8640000" cy="803856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3" name="Textplatzhalter 6">
            <a:extLst>
              <a:ext uri="{FF2B5EF4-FFF2-40B4-BE49-F238E27FC236}">
                <a16:creationId xmlns:a16="http://schemas.microsoft.com/office/drawing/2014/main" id="{3685A861-B6DA-4549-B183-D1F1EFBB369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2081212" y="11405316"/>
            <a:ext cx="8640000" cy="803856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5" name="Textplatzhalter 6">
            <a:extLst>
              <a:ext uri="{FF2B5EF4-FFF2-40B4-BE49-F238E27FC236}">
                <a16:creationId xmlns:a16="http://schemas.microsoft.com/office/drawing/2014/main" id="{70588E9E-B118-45B5-AFB2-1C09073D34F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081212" y="27619090"/>
            <a:ext cx="8640000" cy="803856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err="1"/>
              <a:t>Opt</a:t>
            </a:r>
            <a:r>
              <a:rPr lang="de-DE" dirty="0"/>
              <a:t>. Weitere Abschnitte</a:t>
            </a:r>
          </a:p>
        </p:txBody>
      </p:sp>
      <p:sp>
        <p:nvSpPr>
          <p:cNvPr id="37" name="Textplatzhalter 15">
            <a:extLst>
              <a:ext uri="{FF2B5EF4-FFF2-40B4-BE49-F238E27FC236}">
                <a16:creationId xmlns:a16="http://schemas.microsoft.com/office/drawing/2014/main" id="{7B6FA33B-3E68-4CA0-9958-7BE9C2311C1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081212" y="10270786"/>
            <a:ext cx="23462993" cy="669295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Beteiligte Arbeitsbereiche</a:t>
            </a:r>
          </a:p>
          <a:p>
            <a:pPr lvl="0"/>
            <a:endParaRPr lang="de-DE" dirty="0"/>
          </a:p>
        </p:txBody>
      </p:sp>
      <p:sp>
        <p:nvSpPr>
          <p:cNvPr id="39" name="Textplatzhalter 6">
            <a:extLst>
              <a:ext uri="{FF2B5EF4-FFF2-40B4-BE49-F238E27FC236}">
                <a16:creationId xmlns:a16="http://schemas.microsoft.com/office/drawing/2014/main" id="{88A96D6D-C2E3-4209-878C-7E6D47F877B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354002" y="19467728"/>
            <a:ext cx="8640000" cy="803856"/>
          </a:xfrm>
        </p:spPr>
        <p:txBody>
          <a:bodyPr/>
          <a:lstStyle>
            <a:lvl1pPr marL="0" marR="0" indent="0" algn="l" defTabSz="3027487" rtl="0" eaLnBrk="1" fontAlgn="auto" latinLnBrk="0" hangingPunct="1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3027487" rtl="0" eaLnBrk="1" fontAlgn="auto" latinLnBrk="0" hangingPunct="1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/>
              <a:t>Opt</a:t>
            </a:r>
            <a:r>
              <a:rPr lang="de-DE" dirty="0"/>
              <a:t>. Weitere Abschnitte</a:t>
            </a:r>
          </a:p>
          <a:p>
            <a:endParaRPr lang="de-DE" dirty="0"/>
          </a:p>
        </p:txBody>
      </p:sp>
      <p:sp>
        <p:nvSpPr>
          <p:cNvPr id="41" name="Textplatzhalter 6">
            <a:extLst>
              <a:ext uri="{FF2B5EF4-FFF2-40B4-BE49-F238E27FC236}">
                <a16:creationId xmlns:a16="http://schemas.microsoft.com/office/drawing/2014/main" id="{0C34ACFB-6735-4D5A-B5FD-04A6765B5AB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2268205" y="21551270"/>
            <a:ext cx="6480000" cy="803856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Allg. </a:t>
            </a:r>
            <a:r>
              <a:rPr lang="de-DE" dirty="0" err="1"/>
              <a:t>Projektbeschr</a:t>
            </a:r>
            <a:r>
              <a:rPr lang="de-DE" dirty="0"/>
              <a:t>.</a:t>
            </a:r>
          </a:p>
        </p:txBody>
      </p:sp>
      <p:sp>
        <p:nvSpPr>
          <p:cNvPr id="42" name="Textplatzhalter 13">
            <a:extLst>
              <a:ext uri="{FF2B5EF4-FFF2-40B4-BE49-F238E27FC236}">
                <a16:creationId xmlns:a16="http://schemas.microsoft.com/office/drawing/2014/main" id="{D95BC298-1D2D-4877-B586-25A9EAA3435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22340205" y="22620001"/>
            <a:ext cx="6552000" cy="11477937"/>
          </a:xfrm>
        </p:spPr>
        <p:txBody>
          <a:bodyPr/>
          <a:lstStyle>
            <a:lvl1pPr>
              <a:defRPr sz="3600" b="0" i="0">
                <a:solidFill>
                  <a:schemeClr val="tx1"/>
                </a:solidFill>
              </a:defRPr>
            </a:lvl1pPr>
            <a:lvl3pPr marL="711200" indent="-347663">
              <a:lnSpc>
                <a:spcPct val="100000"/>
              </a:lnSpc>
              <a:spcBef>
                <a:spcPts val="0"/>
              </a:spcBef>
              <a:defRPr/>
            </a:lvl3pPr>
            <a:lvl4pPr marL="1074738" indent="-363538">
              <a:lnSpc>
                <a:spcPct val="100000"/>
              </a:lnSpc>
              <a:spcBef>
                <a:spcPts val="0"/>
              </a:spcBef>
              <a:defRPr/>
            </a:lvl4pPr>
            <a:lvl5pPr marL="1436688" indent="-36195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52B89F5F-E32B-4533-B01A-AF990ED355D4}"/>
              </a:ext>
            </a:extLst>
          </p:cNvPr>
          <p:cNvSpPr>
            <a:spLocks noGrp="1"/>
          </p:cNvSpPr>
          <p:nvPr>
            <p:ph sz="quarter" idx="40"/>
          </p:nvPr>
        </p:nvSpPr>
        <p:spPr>
          <a:xfrm>
            <a:off x="2081212" y="28829147"/>
            <a:ext cx="8640000" cy="6359606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 sz="3600" b="0" i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600"/>
              </a:spcBef>
              <a:defRPr/>
            </a:lvl2pPr>
            <a:lvl3pPr marL="717550" indent="-355600">
              <a:lnSpc>
                <a:spcPct val="100000"/>
              </a:lnSpc>
              <a:spcBef>
                <a:spcPts val="300"/>
              </a:spcBef>
              <a:defRPr/>
            </a:lvl3pPr>
            <a:lvl4pPr marL="1079500" indent="-361950">
              <a:lnSpc>
                <a:spcPct val="100000"/>
              </a:lnSpc>
              <a:spcBef>
                <a:spcPts val="300"/>
              </a:spcBef>
              <a:defRPr/>
            </a:lvl4pPr>
            <a:lvl5pPr marL="1435100" indent="-355600">
              <a:lnSpc>
                <a:spcPct val="100000"/>
              </a:lnSpc>
              <a:spcBef>
                <a:spcPts val="300"/>
              </a:spcBef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E1EE67C7-1AB2-4314-82BB-4C91E7708416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22268205" y="15282863"/>
            <a:ext cx="4351337" cy="4297362"/>
          </a:xfrm>
        </p:spPr>
        <p:txBody>
          <a:bodyPr>
            <a:normAutofit/>
          </a:bodyPr>
          <a:lstStyle>
            <a:lvl1pPr>
              <a:defRPr sz="2800" b="0" i="0" baseline="0">
                <a:solidFill>
                  <a:schemeClr val="tx1"/>
                </a:solidFill>
              </a:defRPr>
            </a:lvl1pPr>
          </a:lstStyle>
          <a:p>
            <a:r>
              <a:rPr lang="de-DE" dirty="0" err="1"/>
              <a:t>Optional:Projektlogo</a:t>
            </a:r>
            <a:r>
              <a:rPr lang="de-DE" dirty="0"/>
              <a:t>/ und oder Logo des Drittmittelgebers</a:t>
            </a:r>
          </a:p>
        </p:txBody>
      </p:sp>
      <p:sp>
        <p:nvSpPr>
          <p:cNvPr id="38" name="Inhaltsplatzhalter 9">
            <a:extLst>
              <a:ext uri="{FF2B5EF4-FFF2-40B4-BE49-F238E27FC236}">
                <a16:creationId xmlns:a16="http://schemas.microsoft.com/office/drawing/2014/main" id="{39AABE81-BD08-4630-9DBE-E8D69AC60BB3}"/>
              </a:ext>
            </a:extLst>
          </p:cNvPr>
          <p:cNvSpPr>
            <a:spLocks noGrp="1"/>
          </p:cNvSpPr>
          <p:nvPr>
            <p:ph sz="quarter" idx="42"/>
          </p:nvPr>
        </p:nvSpPr>
        <p:spPr>
          <a:xfrm>
            <a:off x="2081212" y="20536459"/>
            <a:ext cx="8640000" cy="6359606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 sz="3600" b="0" i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600"/>
              </a:spcBef>
              <a:defRPr/>
            </a:lvl2pPr>
            <a:lvl3pPr marL="717550" indent="-355600">
              <a:lnSpc>
                <a:spcPct val="100000"/>
              </a:lnSpc>
              <a:spcBef>
                <a:spcPts val="300"/>
              </a:spcBef>
              <a:defRPr/>
            </a:lvl3pPr>
            <a:lvl4pPr marL="1079500" indent="-361950">
              <a:lnSpc>
                <a:spcPct val="100000"/>
              </a:lnSpc>
              <a:spcBef>
                <a:spcPts val="300"/>
              </a:spcBef>
              <a:defRPr/>
            </a:lvl4pPr>
            <a:lvl5pPr marL="1435100" indent="-355600">
              <a:lnSpc>
                <a:spcPct val="100000"/>
              </a:lnSpc>
              <a:spcBef>
                <a:spcPts val="300"/>
              </a:spcBef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3" name="Inhaltsplatzhalter 9">
            <a:extLst>
              <a:ext uri="{FF2B5EF4-FFF2-40B4-BE49-F238E27FC236}">
                <a16:creationId xmlns:a16="http://schemas.microsoft.com/office/drawing/2014/main" id="{4E2BB5AF-1926-4C52-878D-7F7822B588E5}"/>
              </a:ext>
            </a:extLst>
          </p:cNvPr>
          <p:cNvSpPr>
            <a:spLocks noGrp="1"/>
          </p:cNvSpPr>
          <p:nvPr>
            <p:ph sz="quarter" idx="43"/>
          </p:nvPr>
        </p:nvSpPr>
        <p:spPr>
          <a:xfrm>
            <a:off x="2081212" y="12495534"/>
            <a:ext cx="8640000" cy="6359606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 sz="3600" b="0" i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600"/>
              </a:spcBef>
              <a:defRPr/>
            </a:lvl2pPr>
            <a:lvl3pPr marL="717550" indent="-355600">
              <a:lnSpc>
                <a:spcPct val="100000"/>
              </a:lnSpc>
              <a:spcBef>
                <a:spcPts val="300"/>
              </a:spcBef>
              <a:defRPr/>
            </a:lvl3pPr>
            <a:lvl4pPr marL="1079500" indent="-361950">
              <a:lnSpc>
                <a:spcPct val="100000"/>
              </a:lnSpc>
              <a:spcBef>
                <a:spcPts val="300"/>
              </a:spcBef>
              <a:defRPr/>
            </a:lvl4pPr>
            <a:lvl5pPr marL="1435100" indent="-355600">
              <a:lnSpc>
                <a:spcPct val="100000"/>
              </a:lnSpc>
              <a:spcBef>
                <a:spcPts val="300"/>
              </a:spcBef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4" name="Inhaltsplatzhalter 9">
            <a:extLst>
              <a:ext uri="{FF2B5EF4-FFF2-40B4-BE49-F238E27FC236}">
                <a16:creationId xmlns:a16="http://schemas.microsoft.com/office/drawing/2014/main" id="{E2AB39F6-4079-4E93-B47A-6618EDE623FD}"/>
              </a:ext>
            </a:extLst>
          </p:cNvPr>
          <p:cNvSpPr>
            <a:spLocks noGrp="1"/>
          </p:cNvSpPr>
          <p:nvPr>
            <p:ph sz="quarter" idx="44"/>
          </p:nvPr>
        </p:nvSpPr>
        <p:spPr>
          <a:xfrm>
            <a:off x="12354002" y="12495534"/>
            <a:ext cx="8640000" cy="6359606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 sz="3600" b="0" i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600"/>
              </a:spcBef>
              <a:defRPr/>
            </a:lvl2pPr>
            <a:lvl3pPr marL="717550" indent="-355600">
              <a:lnSpc>
                <a:spcPct val="100000"/>
              </a:lnSpc>
              <a:spcBef>
                <a:spcPts val="300"/>
              </a:spcBef>
              <a:defRPr/>
            </a:lvl3pPr>
            <a:lvl4pPr marL="1079500" indent="-361950">
              <a:lnSpc>
                <a:spcPct val="100000"/>
              </a:lnSpc>
              <a:spcBef>
                <a:spcPts val="300"/>
              </a:spcBef>
              <a:defRPr/>
            </a:lvl4pPr>
            <a:lvl5pPr marL="1435100" indent="-355600">
              <a:lnSpc>
                <a:spcPct val="100000"/>
              </a:lnSpc>
              <a:spcBef>
                <a:spcPts val="300"/>
              </a:spcBef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5" name="Inhaltsplatzhalter 9">
            <a:extLst>
              <a:ext uri="{FF2B5EF4-FFF2-40B4-BE49-F238E27FC236}">
                <a16:creationId xmlns:a16="http://schemas.microsoft.com/office/drawing/2014/main" id="{C9F4B911-E5AB-4615-A86E-5208BC623457}"/>
              </a:ext>
            </a:extLst>
          </p:cNvPr>
          <p:cNvSpPr>
            <a:spLocks noGrp="1"/>
          </p:cNvSpPr>
          <p:nvPr>
            <p:ph sz="quarter" idx="45"/>
          </p:nvPr>
        </p:nvSpPr>
        <p:spPr>
          <a:xfrm>
            <a:off x="12354002" y="20536459"/>
            <a:ext cx="8640000" cy="6359606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 sz="3600" b="0" i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600"/>
              </a:spcBef>
              <a:defRPr/>
            </a:lvl2pPr>
            <a:lvl3pPr marL="717550" indent="-355600">
              <a:lnSpc>
                <a:spcPct val="100000"/>
              </a:lnSpc>
              <a:spcBef>
                <a:spcPts val="300"/>
              </a:spcBef>
              <a:defRPr/>
            </a:lvl3pPr>
            <a:lvl4pPr marL="1079500" indent="-361950">
              <a:lnSpc>
                <a:spcPct val="100000"/>
              </a:lnSpc>
              <a:spcBef>
                <a:spcPts val="300"/>
              </a:spcBef>
              <a:defRPr/>
            </a:lvl4pPr>
            <a:lvl5pPr marL="1435100" indent="-355600">
              <a:lnSpc>
                <a:spcPct val="100000"/>
              </a:lnSpc>
              <a:spcBef>
                <a:spcPts val="300"/>
              </a:spcBef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2" name="Textplatzhalter 6">
            <a:extLst>
              <a:ext uri="{FF2B5EF4-FFF2-40B4-BE49-F238E27FC236}">
                <a16:creationId xmlns:a16="http://schemas.microsoft.com/office/drawing/2014/main" id="{FC9718E3-B68D-4AC3-B329-6061DC9FC95C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2354002" y="27619090"/>
            <a:ext cx="8640000" cy="803856"/>
          </a:xfrm>
        </p:spPr>
        <p:txBody>
          <a:bodyPr/>
          <a:lstStyle>
            <a:lvl1pPr marL="0" marR="0" indent="0" algn="l" defTabSz="3027487" rtl="0" eaLnBrk="1" fontAlgn="auto" latinLnBrk="0" hangingPunct="1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3027487" rtl="0" eaLnBrk="1" fontAlgn="auto" latinLnBrk="0" hangingPunct="1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/>
              <a:t>Opt</a:t>
            </a:r>
            <a:r>
              <a:rPr lang="de-DE" dirty="0"/>
              <a:t>. Weitere Abschnitte</a:t>
            </a:r>
          </a:p>
          <a:p>
            <a:endParaRPr lang="de-DE" dirty="0"/>
          </a:p>
        </p:txBody>
      </p:sp>
      <p:sp>
        <p:nvSpPr>
          <p:cNvPr id="23" name="Inhaltsplatzhalter 9">
            <a:extLst>
              <a:ext uri="{FF2B5EF4-FFF2-40B4-BE49-F238E27FC236}">
                <a16:creationId xmlns:a16="http://schemas.microsoft.com/office/drawing/2014/main" id="{82884ED5-43DD-4065-9852-5E621102FD96}"/>
              </a:ext>
            </a:extLst>
          </p:cNvPr>
          <p:cNvSpPr>
            <a:spLocks noGrp="1"/>
          </p:cNvSpPr>
          <p:nvPr>
            <p:ph sz="quarter" idx="47"/>
          </p:nvPr>
        </p:nvSpPr>
        <p:spPr>
          <a:xfrm>
            <a:off x="12354002" y="28829147"/>
            <a:ext cx="8640000" cy="6359606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 sz="3600" b="0" i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600"/>
              </a:spcBef>
              <a:defRPr/>
            </a:lvl2pPr>
            <a:lvl3pPr marL="717550" indent="-355600">
              <a:lnSpc>
                <a:spcPct val="100000"/>
              </a:lnSpc>
              <a:spcBef>
                <a:spcPts val="300"/>
              </a:spcBef>
              <a:defRPr/>
            </a:lvl3pPr>
            <a:lvl4pPr marL="1079500" indent="-361950">
              <a:lnSpc>
                <a:spcPct val="100000"/>
              </a:lnSpc>
              <a:spcBef>
                <a:spcPts val="300"/>
              </a:spcBef>
              <a:defRPr/>
            </a:lvl4pPr>
            <a:lvl5pPr marL="1435100" indent="-355600">
              <a:lnSpc>
                <a:spcPct val="100000"/>
              </a:lnSpc>
              <a:spcBef>
                <a:spcPts val="300"/>
              </a:spcBef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4" name="Textplatzhalter 15">
            <a:extLst>
              <a:ext uri="{FF2B5EF4-FFF2-40B4-BE49-F238E27FC236}">
                <a16:creationId xmlns:a16="http://schemas.microsoft.com/office/drawing/2014/main" id="{C5BBB176-6715-4EA6-8207-4B0438A172AE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3312" y="9323551"/>
            <a:ext cx="23462993" cy="669295"/>
          </a:xfrm>
        </p:spPr>
        <p:txBody>
          <a:bodyPr/>
          <a:lstStyle>
            <a:lvl1pPr>
              <a:defRPr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Beteiligte Personen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5236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81" userDrawn="1">
          <p15:clr>
            <a:srgbClr val="FBAE40"/>
          </p15:clr>
        </p15:guide>
        <p15:guide id="2" pos="944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de-DE" dirty="0"/>
            </a:b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0" y="11432620"/>
            <a:ext cx="26585195" cy="27619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ED779-BE74-45D8-87E8-C27564B295AD}" type="slidenum">
              <a:rPr lang="de-DE" smtClean="0"/>
              <a:t>‹Nr.›</a:t>
            </a:fld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197A082-4305-44E7-B767-7FD4D3E0CC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849" y="39731681"/>
            <a:ext cx="3029980" cy="25200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D737C67A-1B8C-410F-849F-E3F907E697A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4890" y="39731681"/>
            <a:ext cx="6521725" cy="252000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37CE57DD-33D1-45FE-9EDD-D4C6CEC43419}"/>
              </a:ext>
            </a:extLst>
          </p:cNvPr>
          <p:cNvSpPr txBox="1"/>
          <p:nvPr userDrawn="1"/>
        </p:nvSpPr>
        <p:spPr>
          <a:xfrm>
            <a:off x="8130323" y="40114518"/>
            <a:ext cx="9410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dirty="0"/>
              <a:t>Tag der Bildungsforschung 2025</a:t>
            </a:r>
            <a:br>
              <a:rPr lang="de-DE" sz="5400" dirty="0"/>
            </a:br>
            <a:r>
              <a:rPr lang="de-DE" sz="5400" dirty="0"/>
              <a:t>18.02.2025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8662EF2B-A881-4423-923A-F5BC5F08BDE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28915" y="-91964"/>
            <a:ext cx="11293086" cy="1129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1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sldNum="0" hdr="0" dt="0"/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0000" b="1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0" indent="0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None/>
        <a:defRPr sz="5000" b="1" i="1" kern="1200">
          <a:solidFill>
            <a:srgbClr val="0070C0"/>
          </a:solidFill>
          <a:latin typeface="+mn-lt"/>
          <a:ea typeface="+mn-ea"/>
          <a:cs typeface="+mn-cs"/>
        </a:defRPr>
      </a:lvl1pPr>
      <a:lvl2pPr marL="0" indent="0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755650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324100" indent="-755650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3140075" indent="-755650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-due.de/offen-im-denken/fokusbox.php" TargetMode="External"/><Relationship Id="rId2" Type="http://schemas.openxmlformats.org/officeDocument/2006/relationships/hyperlink" Target="https://www.uni-due.de/izfb/tdb-2024#Posterprei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131EE5-F36D-41E8-90CC-82BD4111D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BD21C9-744C-48A8-87BE-5EED162BBA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47C2EC63-4692-42F7-A03E-15AB51A150B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9CB9C9C-4A93-4008-B79A-6C362FE747F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2268205" y="34996391"/>
            <a:ext cx="6552000" cy="803856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DFC5E7DB-F92B-4CF5-A4B2-03B05FBDBB8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/>
              <a:t>Forschungsfragen</a:t>
            </a:r>
          </a:p>
          <a:p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A924E6D6-BF43-46F9-826A-36683C96996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0AE2E7D6-E812-424D-B1F7-A60E9B1D124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de-DE" dirty="0"/>
              <a:t>Ziele</a:t>
            </a:r>
          </a:p>
          <a:p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7754BAB-D380-4325-B103-731519A3CDC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de-DE" dirty="0"/>
              <a:t>Ausgangslage/Motivation </a:t>
            </a:r>
          </a:p>
          <a:p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E5FA89CA-6E21-4850-9F36-51A772AAEC2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de-DE" dirty="0"/>
              <a:t>Weitere Abschnitte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7D7E852-54E3-4D30-991C-579682F00F4E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fontScale="92500" lnSpcReduction="10000"/>
          </a:bodyPr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3D934A36-7A01-4EFE-814C-033106422373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de-DE" dirty="0"/>
              <a:t>Diskussion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A606108F-FD8F-4816-8033-E08A25A6A22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E133A32-00D9-4970-9EEC-ABDBC71E4AB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Inhaltsplatzhalter 14">
            <a:extLst>
              <a:ext uri="{FF2B5EF4-FFF2-40B4-BE49-F238E27FC236}">
                <a16:creationId xmlns:a16="http://schemas.microsoft.com/office/drawing/2014/main" id="{5076D325-0CC0-49EC-B910-150B53D3EC0F}"/>
              </a:ext>
            </a:extLst>
          </p:cNvPr>
          <p:cNvSpPr>
            <a:spLocks noGrp="1"/>
          </p:cNvSpPr>
          <p:nvPr>
            <p:ph sz="quarter" idx="40"/>
          </p:nvPr>
        </p:nvSpPr>
        <p:spPr>
          <a:xfrm>
            <a:off x="2081212" y="28829146"/>
            <a:ext cx="8640000" cy="10413853"/>
          </a:xfrm>
        </p:spPr>
        <p:txBody>
          <a:bodyPr>
            <a:normAutofit/>
          </a:bodyPr>
          <a:lstStyle/>
          <a:p>
            <a:r>
              <a:rPr lang="de-DE" b="1" dirty="0"/>
              <a:t>Einige Hinweise:</a:t>
            </a:r>
          </a:p>
          <a:p>
            <a:pPr marL="742950" indent="-742950">
              <a:buFont typeface="+mj-lt"/>
              <a:buAutoNum type="arabicPeriod"/>
            </a:pPr>
            <a:r>
              <a:rPr lang="de-DE" dirty="0"/>
              <a:t> Das Poster sollte bei der Einreichung eindeutig benannt sein: Ihrname-Poster-TdB2025.ppt</a:t>
            </a:r>
          </a:p>
          <a:p>
            <a:pPr marL="742950" indent="-742950">
              <a:buFont typeface="+mj-lt"/>
              <a:buAutoNum type="arabicPeriod"/>
            </a:pPr>
            <a:r>
              <a:rPr lang="de-DE" dirty="0"/>
              <a:t>Bitte fassen Sie die Poster kurz, damit in der kurzen Zeit möglichst viele Poster besucht werden können.</a:t>
            </a:r>
          </a:p>
          <a:p>
            <a:pPr marL="742950" indent="-742950">
              <a:buFont typeface="+mj-lt"/>
              <a:buAutoNum type="arabicPeriod"/>
            </a:pPr>
            <a:r>
              <a:rPr lang="de-DE" dirty="0"/>
              <a:t>Die Anordnung und Größe der einzelnen Abschnitte können Sie gerne Ihren Bedürfnissen anpassen.  </a:t>
            </a:r>
          </a:p>
          <a:p>
            <a:pPr marL="742950" indent="-742950">
              <a:buFont typeface="+mj-lt"/>
              <a:buAutoNum type="arabicPeriod"/>
            </a:pPr>
            <a:r>
              <a:rPr lang="de-DE" dirty="0"/>
              <a:t>Welche Überschriften Sie verwenden, bleibt Ihnen überlassen.</a:t>
            </a:r>
          </a:p>
          <a:p>
            <a:pPr marL="742950" indent="-742950">
              <a:buFont typeface="+mj-lt"/>
              <a:buAutoNum type="arabicPeriod"/>
            </a:pPr>
            <a:r>
              <a:rPr lang="de-DE" dirty="0"/>
              <a:t>Die </a:t>
            </a:r>
            <a:r>
              <a:rPr lang="de-DE" dirty="0">
                <a:hlinkClick r:id="rId2"/>
              </a:rPr>
              <a:t>Preisträger Poster </a:t>
            </a:r>
            <a:r>
              <a:rPr lang="de-DE" dirty="0"/>
              <a:t>des letzten Jahres zeigen, wie kreativ die Vorlage genutzt werden kann.</a:t>
            </a:r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81C6A6DA-3D5C-49A9-9B04-8C8ED6304CE0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</p:sp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54378787-C16D-45D3-8395-E05F53068CDA}"/>
              </a:ext>
            </a:extLst>
          </p:cNvPr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Inhaltsplatzhalter 17">
            <a:extLst>
              <a:ext uri="{FF2B5EF4-FFF2-40B4-BE49-F238E27FC236}">
                <a16:creationId xmlns:a16="http://schemas.microsoft.com/office/drawing/2014/main" id="{50785FC4-3C04-4779-B4B3-81DCF1EE639E}"/>
              </a:ext>
            </a:extLst>
          </p:cNvPr>
          <p:cNvSpPr>
            <a:spLocks noGrp="1"/>
          </p:cNvSpPr>
          <p:nvPr>
            <p:ph sz="quarter" idx="43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20" name="Inhaltsplatzhalter 19">
            <a:extLst>
              <a:ext uri="{FF2B5EF4-FFF2-40B4-BE49-F238E27FC236}">
                <a16:creationId xmlns:a16="http://schemas.microsoft.com/office/drawing/2014/main" id="{8B20AFDA-6519-469E-AED2-AB3AC7902195}"/>
              </a:ext>
            </a:extLst>
          </p:cNvPr>
          <p:cNvSpPr>
            <a:spLocks noGrp="1"/>
          </p:cNvSpPr>
          <p:nvPr>
            <p:ph sz="quarter" idx="4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1" name="Textplatzhalter 20">
            <a:extLst>
              <a:ext uri="{FF2B5EF4-FFF2-40B4-BE49-F238E27FC236}">
                <a16:creationId xmlns:a16="http://schemas.microsoft.com/office/drawing/2014/main" id="{4C2CC3B8-B917-424D-AA5E-C42D765A459A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r>
              <a:rPr lang="de-DE" dirty="0" err="1"/>
              <a:t>Fokusbox</a:t>
            </a:r>
            <a:endParaRPr lang="de-DE" dirty="0"/>
          </a:p>
        </p:txBody>
      </p:sp>
      <p:sp>
        <p:nvSpPr>
          <p:cNvPr id="22" name="Inhaltsplatzhalter 21">
            <a:extLst>
              <a:ext uri="{FF2B5EF4-FFF2-40B4-BE49-F238E27FC236}">
                <a16:creationId xmlns:a16="http://schemas.microsoft.com/office/drawing/2014/main" id="{98EC1540-1C08-4575-A059-88D6C19398AF}"/>
              </a:ext>
            </a:extLst>
          </p:cNvPr>
          <p:cNvSpPr>
            <a:spLocks noGrp="1"/>
          </p:cNvSpPr>
          <p:nvPr>
            <p:ph sz="quarter" idx="47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diesem Gestaltungselement (UDE Corporate design) können Sie einen besonders wichtigen Absatz hervorheben. </a:t>
            </a:r>
          </a:p>
          <a:p>
            <a:r>
              <a:rPr lang="de-DE" dirty="0"/>
              <a:t>Dazu können Sie die Box verschieben und in der Größe anpassen oder, falls nicht genutzt, natürlich auch löschen.</a:t>
            </a:r>
          </a:p>
          <a:p>
            <a:r>
              <a:rPr lang="de-DE" dirty="0"/>
              <a:t>Weitere Infos zur </a:t>
            </a:r>
            <a:r>
              <a:rPr lang="de-DE" dirty="0" err="1"/>
              <a:t>Fokusbox</a:t>
            </a:r>
            <a:r>
              <a:rPr lang="de-DE" dirty="0"/>
              <a:t> finden Sie hier: </a:t>
            </a:r>
          </a:p>
          <a:p>
            <a:r>
              <a:rPr lang="de-DE" dirty="0">
                <a:hlinkClick r:id="rId3"/>
              </a:rPr>
              <a:t>https://www.uni-due.de/offen-im-denken/fokusbox.php</a:t>
            </a:r>
            <a:endParaRPr lang="de-DE" dirty="0"/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56B1716D-0B47-4E57-BA23-CBBA8E09D019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>
            <a:normAutofit fontScale="92500" lnSpcReduction="10000"/>
          </a:bodyPr>
          <a:lstStyle/>
          <a:p>
            <a:endParaRPr lang="de-DE"/>
          </a:p>
        </p:txBody>
      </p:sp>
      <p:sp>
        <p:nvSpPr>
          <p:cNvPr id="24" name="Rechteck 33">
            <a:extLst>
              <a:ext uri="{FF2B5EF4-FFF2-40B4-BE49-F238E27FC236}">
                <a16:creationId xmlns:a16="http://schemas.microsoft.com/office/drawing/2014/main" id="{D6AEA23F-9C79-4717-8768-1FE84A486E82}"/>
              </a:ext>
            </a:extLst>
          </p:cNvPr>
          <p:cNvSpPr/>
          <p:nvPr/>
        </p:nvSpPr>
        <p:spPr>
          <a:xfrm>
            <a:off x="12385325" y="27388168"/>
            <a:ext cx="8608677" cy="7800585"/>
          </a:xfrm>
          <a:custGeom>
            <a:avLst/>
            <a:gdLst>
              <a:gd name="connsiteX0" fmla="*/ 0 w 4823459"/>
              <a:gd name="connsiteY0" fmla="*/ 0 h 1950719"/>
              <a:gd name="connsiteX1" fmla="*/ 4823459 w 4823459"/>
              <a:gd name="connsiteY1" fmla="*/ 0 h 1950719"/>
              <a:gd name="connsiteX2" fmla="*/ 4823459 w 4823459"/>
              <a:gd name="connsiteY2" fmla="*/ 1950719 h 1950719"/>
              <a:gd name="connsiteX3" fmla="*/ 0 w 4823459"/>
              <a:gd name="connsiteY3" fmla="*/ 1950719 h 1950719"/>
              <a:gd name="connsiteX4" fmla="*/ 0 w 4823459"/>
              <a:gd name="connsiteY4" fmla="*/ 0 h 1950719"/>
              <a:gd name="connsiteX0" fmla="*/ 0 w 4823459"/>
              <a:gd name="connsiteY0" fmla="*/ 0 h 1950719"/>
              <a:gd name="connsiteX1" fmla="*/ 4823459 w 4823459"/>
              <a:gd name="connsiteY1" fmla="*/ 0 h 1950719"/>
              <a:gd name="connsiteX2" fmla="*/ 4823459 w 4823459"/>
              <a:gd name="connsiteY2" fmla="*/ 1950719 h 1950719"/>
              <a:gd name="connsiteX3" fmla="*/ 0 w 4823459"/>
              <a:gd name="connsiteY3" fmla="*/ 1950719 h 1950719"/>
              <a:gd name="connsiteX4" fmla="*/ 91440 w 4823459"/>
              <a:gd name="connsiteY4" fmla="*/ 91440 h 1950719"/>
              <a:gd name="connsiteX0" fmla="*/ 0 w 4823459"/>
              <a:gd name="connsiteY0" fmla="*/ 0 h 1950719"/>
              <a:gd name="connsiteX1" fmla="*/ 4823459 w 4823459"/>
              <a:gd name="connsiteY1" fmla="*/ 0 h 1950719"/>
              <a:gd name="connsiteX2" fmla="*/ 4823459 w 4823459"/>
              <a:gd name="connsiteY2" fmla="*/ 1950719 h 1950719"/>
              <a:gd name="connsiteX3" fmla="*/ 0 w 4823459"/>
              <a:gd name="connsiteY3" fmla="*/ 1950719 h 1950719"/>
              <a:gd name="connsiteX0" fmla="*/ 0 w 4823459"/>
              <a:gd name="connsiteY0" fmla="*/ 0 h 1950719"/>
              <a:gd name="connsiteX1" fmla="*/ 4823459 w 4823459"/>
              <a:gd name="connsiteY1" fmla="*/ 0 h 1950719"/>
              <a:gd name="connsiteX2" fmla="*/ 4823459 w 4823459"/>
              <a:gd name="connsiteY2" fmla="*/ 1950719 h 1950719"/>
              <a:gd name="connsiteX3" fmla="*/ 0 w 4823459"/>
              <a:gd name="connsiteY3" fmla="*/ 1950719 h 1950719"/>
              <a:gd name="connsiteX0" fmla="*/ 0 w 4823459"/>
              <a:gd name="connsiteY0" fmla="*/ 0 h 1950719"/>
              <a:gd name="connsiteX1" fmla="*/ 4823459 w 4823459"/>
              <a:gd name="connsiteY1" fmla="*/ 0 h 1950719"/>
              <a:gd name="connsiteX2" fmla="*/ 4823459 w 4823459"/>
              <a:gd name="connsiteY2" fmla="*/ 1950719 h 1950719"/>
              <a:gd name="connsiteX3" fmla="*/ 0 w 4823459"/>
              <a:gd name="connsiteY3" fmla="*/ 1950719 h 1950719"/>
              <a:gd name="connsiteX0" fmla="*/ 0 w 4823459"/>
              <a:gd name="connsiteY0" fmla="*/ 0 h 1950719"/>
              <a:gd name="connsiteX1" fmla="*/ 4823459 w 4823459"/>
              <a:gd name="connsiteY1" fmla="*/ 0 h 1950719"/>
              <a:gd name="connsiteX2" fmla="*/ 4823459 w 4823459"/>
              <a:gd name="connsiteY2" fmla="*/ 1950719 h 1950719"/>
              <a:gd name="connsiteX3" fmla="*/ 0 w 4823459"/>
              <a:gd name="connsiteY3" fmla="*/ 1950719 h 1950719"/>
              <a:gd name="connsiteX0" fmla="*/ 0 w 4823459"/>
              <a:gd name="connsiteY0" fmla="*/ 0 h 1950719"/>
              <a:gd name="connsiteX1" fmla="*/ 4823459 w 4823459"/>
              <a:gd name="connsiteY1" fmla="*/ 0 h 1950719"/>
              <a:gd name="connsiteX2" fmla="*/ 4823459 w 4823459"/>
              <a:gd name="connsiteY2" fmla="*/ 1950719 h 1950719"/>
              <a:gd name="connsiteX3" fmla="*/ 640080 w 4823459"/>
              <a:gd name="connsiteY3" fmla="*/ 1950719 h 1950719"/>
              <a:gd name="connsiteX0" fmla="*/ 0 w 4823459"/>
              <a:gd name="connsiteY0" fmla="*/ 0 h 1950719"/>
              <a:gd name="connsiteX1" fmla="*/ 4823459 w 4823459"/>
              <a:gd name="connsiteY1" fmla="*/ 0 h 1950719"/>
              <a:gd name="connsiteX2" fmla="*/ 4823459 w 4823459"/>
              <a:gd name="connsiteY2" fmla="*/ 1950719 h 1950719"/>
              <a:gd name="connsiteX3" fmla="*/ 640080 w 4823459"/>
              <a:gd name="connsiteY3" fmla="*/ 1950719 h 1950719"/>
              <a:gd name="connsiteX0" fmla="*/ 0 w 4823459"/>
              <a:gd name="connsiteY0" fmla="*/ 0 h 1954178"/>
              <a:gd name="connsiteX1" fmla="*/ 4823459 w 4823459"/>
              <a:gd name="connsiteY1" fmla="*/ 0 h 1954178"/>
              <a:gd name="connsiteX2" fmla="*/ 4823459 w 4823459"/>
              <a:gd name="connsiteY2" fmla="*/ 1950719 h 1954178"/>
              <a:gd name="connsiteX3" fmla="*/ 504842 w 4823459"/>
              <a:gd name="connsiteY3" fmla="*/ 1954178 h 1954178"/>
              <a:gd name="connsiteX0" fmla="*/ 0 w 4823459"/>
              <a:gd name="connsiteY0" fmla="*/ 0 h 1957637"/>
              <a:gd name="connsiteX1" fmla="*/ 4823459 w 4823459"/>
              <a:gd name="connsiteY1" fmla="*/ 0 h 1957637"/>
              <a:gd name="connsiteX2" fmla="*/ 4823459 w 4823459"/>
              <a:gd name="connsiteY2" fmla="*/ 1950719 h 1957637"/>
              <a:gd name="connsiteX3" fmla="*/ 440443 w 4823459"/>
              <a:gd name="connsiteY3" fmla="*/ 1957637 h 1957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3459" h="1957637">
                <a:moveTo>
                  <a:pt x="0" y="0"/>
                </a:moveTo>
                <a:lnTo>
                  <a:pt x="4823459" y="0"/>
                </a:lnTo>
                <a:lnTo>
                  <a:pt x="4823459" y="1950719"/>
                </a:lnTo>
                <a:lnTo>
                  <a:pt x="440443" y="1957637"/>
                </a:lnTo>
              </a:path>
            </a:pathLst>
          </a:custGeom>
          <a:noFill/>
          <a:ln w="127000">
            <a:solidFill>
              <a:srgbClr val="B810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Inhaltsplatzhalter 25">
            <a:extLst>
              <a:ext uri="{FF2B5EF4-FFF2-40B4-BE49-F238E27FC236}">
                <a16:creationId xmlns:a16="http://schemas.microsoft.com/office/drawing/2014/main" id="{217FC783-AF67-4617-BA4D-DF35C94D1855}"/>
              </a:ext>
            </a:extLst>
          </p:cNvPr>
          <p:cNvSpPr>
            <a:spLocks noGrp="1"/>
          </p:cNvSpPr>
          <p:nvPr>
            <p:ph sz="quarter" idx="4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6016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142</Words>
  <Application>Microsoft Office PowerPoint</Application>
  <PresentationFormat>Benutzerdefiniert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Helene Kruse</dc:creator>
  <cp:lastModifiedBy>Dr. Helene Kruse</cp:lastModifiedBy>
  <cp:revision>65</cp:revision>
  <dcterms:created xsi:type="dcterms:W3CDTF">2022-01-13T11:49:22Z</dcterms:created>
  <dcterms:modified xsi:type="dcterms:W3CDTF">2024-12-05T12:20:10Z</dcterms:modified>
</cp:coreProperties>
</file>